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0" r:id="rId4"/>
    <p:sldMasterId id="2147483751" r:id="rId5"/>
    <p:sldMasterId id="214748375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Marcellus"/>
      <p:regular r:id="rId19"/>
    </p:embeddedFont>
    <p:embeddedFont>
      <p:font typeface="Anaheim"/>
      <p:regular r:id="rId20"/>
    </p:embeddedFont>
    <p:embeddedFont>
      <p:font typeface="Bebas Neue"/>
      <p:regular r:id="rId21"/>
    </p:embeddedFont>
    <p:embeddedFont>
      <p:font typeface="Libre Baskerville"/>
      <p:regular r:id="rId22"/>
      <p:bold r:id="rId23"/>
      <p:italic r:id="rId24"/>
    </p:embeddedFont>
    <p:embeddedFont>
      <p:font typeface="Josefi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aheim-regular.fntdata"/><Relationship Id="rId22" Type="http://schemas.openxmlformats.org/officeDocument/2006/relationships/font" Target="fonts/LibreBaskerville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LibreBaskerville-italic.fntdata"/><Relationship Id="rId23" Type="http://schemas.openxmlformats.org/officeDocument/2006/relationships/font" Target="fonts/LibreBaskervill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JosefinSans-bold.fntdata"/><Relationship Id="rId25" Type="http://schemas.openxmlformats.org/officeDocument/2006/relationships/font" Target="fonts/JosefinSans-regular.fntdata"/><Relationship Id="rId28" Type="http://schemas.openxmlformats.org/officeDocument/2006/relationships/font" Target="fonts/JosefinSans-boldItalic.fntdata"/><Relationship Id="rId27" Type="http://schemas.openxmlformats.org/officeDocument/2006/relationships/font" Target="fonts/JosefinSans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Marcellus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b4596f07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cb4596f07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b4596f077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cb4596f077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b4596f077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cb4596f077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b4596f077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cb4596f077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cb4596f077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cb4596f077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cb4596f077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cb4596f077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b4596f077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b4596f077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cb4596f077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cb4596f077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b4596f077_0_1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cb4596f077_0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cb4596f077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cb4596f077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cb4596f077_0_2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cb4596f077_0_2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7" name="Google Shape;47;p11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10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103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1" name="Google Shape;611;p10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10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6" type="title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7" type="title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8" type="subTitle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9" type="title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70" name="Google Shape;70;p1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6" name="Google Shape;76;p1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77" name="Google Shape;77;p1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3" name="Google Shape;83;p1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6"/>
          <p:cNvSpPr txBox="1"/>
          <p:nvPr>
            <p:ph hasCustomPrompt="1" idx="2" type="title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8" name="Google Shape;88;p16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92" name="Google Shape;92;p17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6" name="Google Shape;96;p1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" name="Google Shape;102;p1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4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hasCustomPrompt="1" type="title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/>
          <p:nvPr>
            <p:ph hasCustomPrompt="1" idx="3" type="title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126" name="Google Shape;126;p22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" name="Google Shape;130;p2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131" name="Google Shape;131;p2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5" name="Google Shape;135;p24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" name="Google Shape;139;p25"/>
          <p:cNvCxnSpPr/>
          <p:nvPr/>
        </p:nvCxnSpPr>
        <p:spPr>
          <a:xfrm>
            <a:off x="-10028" y="294337"/>
            <a:ext cx="844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2" type="subTitle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3" type="subTitle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4" type="subTitle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5" type="subTitle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6" type="subTitle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7" type="subTitle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8" type="subTitle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0" name="Google Shape;150;p26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51" name="Google Shape;151;p26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6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title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3" type="title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" name="Google Shape;158;p27"/>
          <p:cNvSpPr txBox="1"/>
          <p:nvPr>
            <p:ph idx="4" type="subTitle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5" type="title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" name="Google Shape;160;p27"/>
          <p:cNvSpPr txBox="1"/>
          <p:nvPr>
            <p:ph idx="6" type="subTitle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6" name="Google Shape;176;p28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2" type="subTitle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" name="Google Shape;187;p29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" name="Google Shape;19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" name="Google Shape;20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1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-GB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-GB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-GB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99" name="Google Shape;199;p3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3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3" name="Google Shape;213;p37"/>
          <p:cNvSpPr txBox="1"/>
          <p:nvPr>
            <p:ph idx="1" type="subTitle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38"/>
          <p:cNvSpPr txBox="1"/>
          <p:nvPr>
            <p:ph idx="1" type="subTitle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38"/>
          <p:cNvSpPr txBox="1"/>
          <p:nvPr>
            <p:ph hasCustomPrompt="1"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18" name="Google Shape;218;p38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" name="Google Shape;221;p39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9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23" name="Google Shape;223;p39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39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idx="1" type="subTitle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2" type="subTitle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3" type="subTitle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40"/>
          <p:cNvSpPr txBox="1"/>
          <p:nvPr>
            <p:ph idx="4" type="subTitle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" name="Google Shape;232;p41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" type="subTitle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6" name="Google Shape;236;p42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39" name="Google Shape;239;p43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3" name="Google Shape;243;p44"/>
          <p:cNvSpPr txBox="1"/>
          <p:nvPr>
            <p:ph idx="1" type="body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44" name="Google Shape;244;p44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hasCustomPrompt="1" type="title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50" name="Google Shape;250;p46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54" name="Google Shape;254;p48"/>
          <p:cNvSpPr txBox="1"/>
          <p:nvPr>
            <p:ph idx="2" type="title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5" name="Google Shape;255;p48"/>
          <p:cNvSpPr txBox="1"/>
          <p:nvPr>
            <p:ph hasCustomPrompt="1" idx="3" type="title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48"/>
          <p:cNvSpPr txBox="1"/>
          <p:nvPr>
            <p:ph idx="1" type="subTitle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8"/>
          <p:cNvSpPr txBox="1"/>
          <p:nvPr>
            <p:ph idx="4" type="title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48"/>
          <p:cNvSpPr txBox="1"/>
          <p:nvPr>
            <p:ph hasCustomPrompt="1" idx="5" type="title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48"/>
          <p:cNvSpPr txBox="1"/>
          <p:nvPr>
            <p:ph idx="6" type="subTitle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8"/>
          <p:cNvSpPr txBox="1"/>
          <p:nvPr>
            <p:ph idx="7" type="title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48"/>
          <p:cNvSpPr txBox="1"/>
          <p:nvPr>
            <p:ph hasCustomPrompt="1" idx="8" type="title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48"/>
          <p:cNvSpPr txBox="1"/>
          <p:nvPr>
            <p:ph idx="9" type="subTitle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8"/>
          <p:cNvSpPr txBox="1"/>
          <p:nvPr>
            <p:ph idx="13" type="title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4" name="Google Shape;264;p48"/>
          <p:cNvSpPr txBox="1"/>
          <p:nvPr>
            <p:ph hasCustomPrompt="1" idx="14" type="title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48"/>
          <p:cNvSpPr txBox="1"/>
          <p:nvPr>
            <p:ph idx="15" type="subTitle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8"/>
          <p:cNvSpPr txBox="1"/>
          <p:nvPr>
            <p:ph idx="16" type="title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7" name="Google Shape;267;p48"/>
          <p:cNvSpPr txBox="1"/>
          <p:nvPr>
            <p:ph hasCustomPrompt="1" idx="17" type="title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48"/>
          <p:cNvSpPr txBox="1"/>
          <p:nvPr>
            <p:ph idx="18" type="subTitle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8"/>
          <p:cNvSpPr txBox="1"/>
          <p:nvPr>
            <p:ph idx="19" type="title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0" name="Google Shape;270;p48"/>
          <p:cNvSpPr txBox="1"/>
          <p:nvPr>
            <p:ph hasCustomPrompt="1" idx="20" type="title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48"/>
          <p:cNvSpPr txBox="1"/>
          <p:nvPr>
            <p:ph idx="21" type="subTitle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2" name="Google Shape;272;p48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273" name="Google Shape;273;p48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48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7" name="Google Shape;277;p49"/>
          <p:cNvSpPr txBox="1"/>
          <p:nvPr>
            <p:ph idx="1" type="subTitle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8" name="Google Shape;278;p49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79" name="Google Shape;279;p49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280" name="Google Shape;280;p49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49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4" name="Google Shape;284;p50"/>
          <p:cNvSpPr txBox="1"/>
          <p:nvPr>
            <p:ph idx="1" type="subTitle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5" name="Google Shape;285;p50"/>
          <p:cNvSpPr txBox="1"/>
          <p:nvPr>
            <p:ph hasCustomPrompt="1"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86" name="Google Shape;286;p50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9" name="Google Shape;289;p51"/>
          <p:cNvSpPr txBox="1"/>
          <p:nvPr>
            <p:ph idx="1" type="subTitle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0" name="Google Shape;290;p51"/>
          <p:cNvSpPr txBox="1"/>
          <p:nvPr>
            <p:ph hasCustomPrompt="1" idx="2" type="title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91" name="Google Shape;291;p51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295" name="Google Shape;295;p52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8" name="Google Shape;298;p53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99" name="Google Shape;299;p53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2" name="Google Shape;302;p54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3" name="Google Shape;303;p54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5" name="Google Shape;305;p5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08" name="Google Shape;308;p5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" name="Google Shape;309;p55"/>
          <p:cNvSpPr txBox="1"/>
          <p:nvPr>
            <p:ph idx="2" type="body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2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56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3" name="Google Shape;313;p56"/>
          <p:cNvSpPr txBox="1"/>
          <p:nvPr>
            <p:ph idx="2" type="subTitle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4" name="Google Shape;314;p56"/>
          <p:cNvSpPr txBox="1"/>
          <p:nvPr>
            <p:ph idx="3" type="subTitle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6"/>
          <p:cNvSpPr txBox="1"/>
          <p:nvPr>
            <p:ph idx="4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6" name="Google Shape;316;p56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56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hasCustomPrompt="1" type="title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57"/>
          <p:cNvSpPr txBox="1"/>
          <p:nvPr>
            <p:ph hasCustomPrompt="1" idx="2" type="title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1" name="Google Shape;321;p57"/>
          <p:cNvSpPr txBox="1"/>
          <p:nvPr>
            <p:ph hasCustomPrompt="1" idx="3" type="title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2" name="Google Shape;322;p57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" name="Google Shape;323;p57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57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7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7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7" name="Google Shape;327;p57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8" name="Google Shape;328;p57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329" name="Google Shape;329;p57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57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3" name="Google Shape;333;p58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334" name="Google Shape;334;p58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58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8" name="Google Shape;338;p59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59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2" name="Google Shape;342;p60"/>
          <p:cNvCxnSpPr/>
          <p:nvPr/>
        </p:nvCxnSpPr>
        <p:spPr>
          <a:xfrm>
            <a:off x="-10028" y="294337"/>
            <a:ext cx="844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61"/>
          <p:cNvSpPr txBox="1"/>
          <p:nvPr>
            <p:ph idx="1" type="subTitle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61"/>
          <p:cNvSpPr txBox="1"/>
          <p:nvPr>
            <p:ph idx="2" type="subTitle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61"/>
          <p:cNvSpPr txBox="1"/>
          <p:nvPr>
            <p:ph idx="3" type="subTitle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61"/>
          <p:cNvSpPr txBox="1"/>
          <p:nvPr>
            <p:ph idx="4" type="subTitle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61"/>
          <p:cNvSpPr txBox="1"/>
          <p:nvPr>
            <p:ph idx="5" type="subTitle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61"/>
          <p:cNvSpPr txBox="1"/>
          <p:nvPr>
            <p:ph idx="6" type="subTitle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61"/>
          <p:cNvSpPr txBox="1"/>
          <p:nvPr>
            <p:ph idx="7" type="subTitle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61"/>
          <p:cNvSpPr txBox="1"/>
          <p:nvPr>
            <p:ph idx="8" type="subTitle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" name="Google Shape;353;p61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354" name="Google Shape;354;p61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61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" name="Google Shape;358;p62"/>
          <p:cNvSpPr txBox="1"/>
          <p:nvPr>
            <p:ph idx="2" type="title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9" name="Google Shape;359;p62"/>
          <p:cNvSpPr txBox="1"/>
          <p:nvPr>
            <p:ph idx="1" type="subTitle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62"/>
          <p:cNvSpPr txBox="1"/>
          <p:nvPr>
            <p:ph idx="3" type="title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1" name="Google Shape;361;p62"/>
          <p:cNvSpPr txBox="1"/>
          <p:nvPr>
            <p:ph idx="4" type="subTitle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62"/>
          <p:cNvSpPr txBox="1"/>
          <p:nvPr>
            <p:ph idx="5" type="title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3" name="Google Shape;363;p62"/>
          <p:cNvSpPr txBox="1"/>
          <p:nvPr>
            <p:ph idx="6" type="subTitle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64" name="Google Shape;364;p62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" name="Google Shape;367;p63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63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63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63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63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63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63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63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63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p63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63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" name="Google Shape;378;p63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9" name="Google Shape;379;p63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2" name="Google Shape;382;p64"/>
          <p:cNvSpPr txBox="1"/>
          <p:nvPr>
            <p:ph idx="2" type="subTitle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3" name="Google Shape;383;p64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4" name="Google Shape;384;p64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5" name="Google Shape;385;p64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6" name="Google Shape;386;p64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64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4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64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0" name="Google Shape;390;p64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3" name="Google Shape;393;p65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6" name="Google Shape;396;p66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66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66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66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-GB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-GB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-GB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67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402" name="Google Shape;402;p67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67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6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68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6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70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72"/>
          <p:cNvSpPr txBox="1"/>
          <p:nvPr>
            <p:ph idx="1" type="subTitle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6" name="Google Shape;36;p8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9" name="Google Shape;419;p73"/>
          <p:cNvSpPr txBox="1"/>
          <p:nvPr>
            <p:ph idx="1" type="subTitle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0" name="Google Shape;420;p73"/>
          <p:cNvSpPr txBox="1"/>
          <p:nvPr>
            <p:ph hasCustomPrompt="1"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421" name="Google Shape;421;p73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4"/>
          <p:cNvSpPr txBox="1"/>
          <p:nvPr>
            <p:ph idx="1" type="body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4" name="Google Shape;424;p7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5" name="Google Shape;425;p7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426" name="Google Shape;426;p7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7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5"/>
          <p:cNvSpPr txBox="1"/>
          <p:nvPr>
            <p:ph idx="1" type="subTitle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0" name="Google Shape;430;p75"/>
          <p:cNvSpPr txBox="1"/>
          <p:nvPr>
            <p:ph idx="2" type="subTitle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1" name="Google Shape;431;p75"/>
          <p:cNvSpPr txBox="1"/>
          <p:nvPr>
            <p:ph idx="3" type="subTitle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75"/>
          <p:cNvSpPr txBox="1"/>
          <p:nvPr>
            <p:ph idx="4" type="subTitle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35" name="Google Shape;435;p76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8" name="Google Shape;438;p77"/>
          <p:cNvSpPr txBox="1"/>
          <p:nvPr>
            <p:ph idx="1" type="subTitle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9" name="Google Shape;439;p7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8"/>
          <p:cNvSpPr txBox="1"/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442" name="Google Shape;442;p78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7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9"/>
          <p:cNvSpPr txBox="1"/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6" name="Google Shape;446;p79"/>
          <p:cNvSpPr txBox="1"/>
          <p:nvPr>
            <p:ph idx="1" type="body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47" name="Google Shape;447;p79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0"/>
          <p:cNvSpPr txBox="1"/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 txBox="1"/>
          <p:nvPr>
            <p:ph hasCustomPrompt="1" type="title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2" name="Google Shape;452;p81"/>
          <p:cNvSpPr txBox="1"/>
          <p:nvPr>
            <p:ph idx="1" type="body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53" name="Google Shape;453;p81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57" name="Google Shape;457;p83"/>
          <p:cNvSpPr txBox="1"/>
          <p:nvPr>
            <p:ph idx="2" type="title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83"/>
          <p:cNvSpPr txBox="1"/>
          <p:nvPr>
            <p:ph hasCustomPrompt="1" idx="3" type="title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83"/>
          <p:cNvSpPr txBox="1"/>
          <p:nvPr>
            <p:ph idx="1" type="subTitle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83"/>
          <p:cNvSpPr txBox="1"/>
          <p:nvPr>
            <p:ph idx="4" type="title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83"/>
          <p:cNvSpPr txBox="1"/>
          <p:nvPr>
            <p:ph hasCustomPrompt="1" idx="5" type="title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2" name="Google Shape;462;p83"/>
          <p:cNvSpPr txBox="1"/>
          <p:nvPr>
            <p:ph idx="6" type="subTitle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3"/>
          <p:cNvSpPr txBox="1"/>
          <p:nvPr>
            <p:ph idx="7" type="title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4" name="Google Shape;464;p83"/>
          <p:cNvSpPr txBox="1"/>
          <p:nvPr>
            <p:ph hasCustomPrompt="1" idx="8" type="title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5" name="Google Shape;465;p83"/>
          <p:cNvSpPr txBox="1"/>
          <p:nvPr>
            <p:ph idx="9" type="subTitle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83"/>
          <p:cNvSpPr txBox="1"/>
          <p:nvPr>
            <p:ph idx="13" type="title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7" name="Google Shape;467;p83"/>
          <p:cNvSpPr txBox="1"/>
          <p:nvPr>
            <p:ph hasCustomPrompt="1" idx="14" type="title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8" name="Google Shape;468;p83"/>
          <p:cNvSpPr txBox="1"/>
          <p:nvPr>
            <p:ph idx="15" type="subTitle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83"/>
          <p:cNvSpPr txBox="1"/>
          <p:nvPr>
            <p:ph idx="16" type="title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0" name="Google Shape;470;p83"/>
          <p:cNvSpPr txBox="1"/>
          <p:nvPr>
            <p:ph hasCustomPrompt="1" idx="17" type="title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1" name="Google Shape;471;p83"/>
          <p:cNvSpPr txBox="1"/>
          <p:nvPr>
            <p:ph idx="18" type="subTitle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83"/>
          <p:cNvSpPr txBox="1"/>
          <p:nvPr>
            <p:ph idx="19" type="title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83"/>
          <p:cNvSpPr txBox="1"/>
          <p:nvPr>
            <p:ph hasCustomPrompt="1" idx="20" type="title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4" name="Google Shape;474;p83"/>
          <p:cNvSpPr txBox="1"/>
          <p:nvPr>
            <p:ph idx="21" type="subTitle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5" name="Google Shape;475;p8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476" name="Google Shape;476;p8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8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0" name="Google Shape;480;p84"/>
          <p:cNvSpPr txBox="1"/>
          <p:nvPr>
            <p:ph idx="1" type="subTitle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1" name="Google Shape;481;p8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82" name="Google Shape;482;p8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483" name="Google Shape;483;p8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8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85"/>
          <p:cNvSpPr txBox="1"/>
          <p:nvPr>
            <p:ph idx="1" type="subTitle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8" name="Google Shape;488;p85"/>
          <p:cNvSpPr txBox="1"/>
          <p:nvPr>
            <p:ph hasCustomPrompt="1"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489" name="Google Shape;489;p8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subTitle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3" name="Google Shape;493;p86"/>
          <p:cNvSpPr txBox="1"/>
          <p:nvPr>
            <p:ph hasCustomPrompt="1" idx="2" type="title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494" name="Google Shape;494;p86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7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7" name="Google Shape;497;p87"/>
          <p:cNvSpPr txBox="1"/>
          <p:nvPr>
            <p:ph idx="1" type="subTitle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498" name="Google Shape;498;p87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8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1" name="Google Shape;501;p88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02" name="Google Shape;502;p8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5" name="Google Shape;505;p8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6" name="Google Shape;506;p8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8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08" name="Google Shape;508;p8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511" name="Google Shape;511;p9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90"/>
          <p:cNvSpPr txBox="1"/>
          <p:nvPr>
            <p:ph idx="2" type="body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2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91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16" name="Google Shape;516;p91"/>
          <p:cNvSpPr txBox="1"/>
          <p:nvPr>
            <p:ph idx="2" type="subTitle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17" name="Google Shape;517;p91"/>
          <p:cNvSpPr txBox="1"/>
          <p:nvPr>
            <p:ph idx="3" type="subTitle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91"/>
          <p:cNvSpPr txBox="1"/>
          <p:nvPr>
            <p:ph idx="4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19" name="Google Shape;519;p91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91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2"/>
          <p:cNvSpPr txBox="1"/>
          <p:nvPr>
            <p:ph hasCustomPrompt="1" type="title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3" name="Google Shape;523;p92"/>
          <p:cNvSpPr txBox="1"/>
          <p:nvPr>
            <p:ph hasCustomPrompt="1" idx="2" type="title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" name="Google Shape;524;p92"/>
          <p:cNvSpPr txBox="1"/>
          <p:nvPr>
            <p:ph hasCustomPrompt="1" idx="3" type="title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5" name="Google Shape;525;p92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6" name="Google Shape;526;p92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92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92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92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30" name="Google Shape;530;p92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31" name="Google Shape;531;p92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532" name="Google Shape;532;p92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92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36" name="Google Shape;536;p9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537" name="Google Shape;537;p9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9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4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1" name="Google Shape;541;p94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94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95"/>
          <p:cNvCxnSpPr/>
          <p:nvPr/>
        </p:nvCxnSpPr>
        <p:spPr>
          <a:xfrm>
            <a:off x="-10028" y="294337"/>
            <a:ext cx="844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6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8" name="Google Shape;548;p96"/>
          <p:cNvSpPr txBox="1"/>
          <p:nvPr>
            <p:ph idx="1" type="subTitle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6"/>
          <p:cNvSpPr txBox="1"/>
          <p:nvPr>
            <p:ph idx="2" type="subTitle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6"/>
          <p:cNvSpPr txBox="1"/>
          <p:nvPr>
            <p:ph idx="3" type="subTitle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96"/>
          <p:cNvSpPr txBox="1"/>
          <p:nvPr>
            <p:ph idx="4" type="subTitle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96"/>
          <p:cNvSpPr txBox="1"/>
          <p:nvPr>
            <p:ph idx="5" type="subTitle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96"/>
          <p:cNvSpPr txBox="1"/>
          <p:nvPr>
            <p:ph idx="6" type="subTitle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96"/>
          <p:cNvSpPr txBox="1"/>
          <p:nvPr>
            <p:ph idx="7" type="subTitle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96"/>
          <p:cNvSpPr txBox="1"/>
          <p:nvPr>
            <p:ph idx="8" type="subTitle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56" name="Google Shape;556;p96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557" name="Google Shape;557;p96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96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7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97"/>
          <p:cNvSpPr txBox="1"/>
          <p:nvPr>
            <p:ph idx="2" type="title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2" name="Google Shape;562;p97"/>
          <p:cNvSpPr txBox="1"/>
          <p:nvPr>
            <p:ph idx="1" type="subTitle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97"/>
          <p:cNvSpPr txBox="1"/>
          <p:nvPr>
            <p:ph idx="3" type="title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4" name="Google Shape;564;p97"/>
          <p:cNvSpPr txBox="1"/>
          <p:nvPr>
            <p:ph idx="4" type="subTitle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97"/>
          <p:cNvSpPr txBox="1"/>
          <p:nvPr>
            <p:ph idx="5" type="title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6" name="Google Shape;566;p97"/>
          <p:cNvSpPr txBox="1"/>
          <p:nvPr>
            <p:ph idx="6" type="subTitle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7" name="Google Shape;567;p97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8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98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1" name="Google Shape;571;p98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8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3" name="Google Shape;573;p98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8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98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98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7" name="Google Shape;577;p98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98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9" name="Google Shape;579;p98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98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" name="Google Shape;581;p98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82" name="Google Shape;582;p98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9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5" name="Google Shape;585;p99"/>
          <p:cNvSpPr txBox="1"/>
          <p:nvPr>
            <p:ph idx="2" type="subTitle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6" name="Google Shape;586;p99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7" name="Google Shape;587;p99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8" name="Google Shape;588;p99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9" name="Google Shape;589;p99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99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99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9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93" name="Google Shape;593;p99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6" name="Google Shape;596;p100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1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9" name="Google Shape;599;p101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0" name="Google Shape;600;p101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01" name="Google Shape;601;p10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101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-GB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-GB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-GB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0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05" name="Google Shape;605;p10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10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81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mc:AlternateContent>
    <mc:Choice Requires="p14">
      <p:transition spd="slow" p14:dur="21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</p:sldLayoutIdLst>
  <mc:AlternateContent>
    <mc:Choice Requires="p14">
      <p:transition spd="slow" p14:dur="21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13" name="Google Shape;413;p7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</p:sldLayoutIdLst>
  <mc:AlternateContent>
    <mc:Choice Requires="p14">
      <p:transition spd="slow" p14:dur="21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25" y="-4"/>
            <a:ext cx="77091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06"/>
          <p:cNvSpPr/>
          <p:nvPr/>
        </p:nvSpPr>
        <p:spPr>
          <a:xfrm>
            <a:off x="-28325" y="-9750"/>
            <a:ext cx="91755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106"/>
          <p:cNvPicPr preferRelativeResize="0"/>
          <p:nvPr/>
        </p:nvPicPr>
        <p:blipFill rotWithShape="1">
          <a:blip r:embed="rId4">
            <a:alphaModFix/>
          </a:blip>
          <a:srcRect b="0" l="21875" r="21875" t="0"/>
          <a:stretch/>
        </p:blipFill>
        <p:spPr>
          <a:xfrm>
            <a:off x="5200775" y="-249150"/>
            <a:ext cx="5641800" cy="564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1" name="Google Shape;621;p106"/>
          <p:cNvSpPr txBox="1"/>
          <p:nvPr>
            <p:ph idx="1" type="subTitle"/>
          </p:nvPr>
        </p:nvSpPr>
        <p:spPr>
          <a:xfrm>
            <a:off x="732275" y="4015550"/>
            <a:ext cx="4926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професия код 481020 „Системен програмист“</a:t>
            </a:r>
            <a:endParaRPr/>
          </a:p>
        </p:txBody>
      </p:sp>
      <p:sp>
        <p:nvSpPr>
          <p:cNvPr id="622" name="Google Shape;622;p106"/>
          <p:cNvSpPr txBox="1"/>
          <p:nvPr>
            <p:ph type="ctrTitle"/>
          </p:nvPr>
        </p:nvSpPr>
        <p:spPr>
          <a:xfrm>
            <a:off x="732275" y="69190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/>
              <a:t>Недвижими имоти </a:t>
            </a:r>
            <a:r>
              <a:rPr i="1" lang="en-GB"/>
              <a:t>“Домко”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Симона Николаева Огнянова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ПМГ “Яне Сандански”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гр. Гоце Делчев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Ръководител: Надя Воденичарова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623" name="Google Shape;623;p106"/>
          <p:cNvCxnSpPr/>
          <p:nvPr/>
        </p:nvCxnSpPr>
        <p:spPr>
          <a:xfrm>
            <a:off x="52737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106"/>
          <p:cNvCxnSpPr/>
          <p:nvPr/>
        </p:nvCxnSpPr>
        <p:spPr>
          <a:xfrm>
            <a:off x="685450" y="486687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15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15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15"/>
          <p:cNvSpPr txBox="1"/>
          <p:nvPr>
            <p:ph idx="1" type="subTitle"/>
          </p:nvPr>
        </p:nvSpPr>
        <p:spPr>
          <a:xfrm>
            <a:off x="741175" y="914775"/>
            <a:ext cx="2863200" cy="5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Заключение</a:t>
            </a:r>
            <a:endParaRPr sz="40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20" name="Google Shape;720;p115"/>
          <p:cNvSpPr txBox="1"/>
          <p:nvPr>
            <p:ph idx="3" type="subTitle"/>
          </p:nvPr>
        </p:nvSpPr>
        <p:spPr>
          <a:xfrm>
            <a:off x="620300" y="2408325"/>
            <a:ext cx="3951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en-GB" sz="2500"/>
              <a:t>Финален резултат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en-GB" sz="2500"/>
              <a:t>Обобщен извод за процеса на разработка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en-GB" sz="2500"/>
              <a:t>Извод за демонстрираните умения</a:t>
            </a:r>
            <a:endParaRPr sz="2500"/>
          </a:p>
        </p:txBody>
      </p:sp>
      <p:pic>
        <p:nvPicPr>
          <p:cNvPr id="721" name="Google Shape;721;p115"/>
          <p:cNvPicPr preferRelativeResize="0"/>
          <p:nvPr/>
        </p:nvPicPr>
        <p:blipFill rotWithShape="1">
          <a:blip r:embed="rId4">
            <a:alphaModFix/>
          </a:blip>
          <a:srcRect b="-2806" l="0" r="6200" t="-6830"/>
          <a:stretch/>
        </p:blipFill>
        <p:spPr>
          <a:xfrm>
            <a:off x="4382231" y="547500"/>
            <a:ext cx="4048500" cy="4048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722" name="Google Shape;722;p115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16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 flipH="1">
            <a:off x="170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16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116"/>
          <p:cNvPicPr preferRelativeResize="0"/>
          <p:nvPr/>
        </p:nvPicPr>
        <p:blipFill rotWithShape="1">
          <a:blip r:embed="rId4">
            <a:alphaModFix/>
          </a:blip>
          <a:srcRect b="16679" l="0" r="0" t="16679"/>
          <a:stretch/>
        </p:blipFill>
        <p:spPr>
          <a:xfrm>
            <a:off x="-1847765" y="-172950"/>
            <a:ext cx="5641800" cy="564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0" name="Google Shape;730;p116"/>
          <p:cNvSpPr txBox="1"/>
          <p:nvPr>
            <p:ph type="ctrTitle"/>
          </p:nvPr>
        </p:nvSpPr>
        <p:spPr>
          <a:xfrm>
            <a:off x="4186875" y="1319188"/>
            <a:ext cx="4285200" cy="12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Благодаря за</a:t>
            </a:r>
            <a:r>
              <a:rPr lang="en-GB"/>
              <a:t> </a:t>
            </a:r>
            <a:r>
              <a:rPr lang="en-GB">
                <a:solidFill>
                  <a:schemeClr val="lt1"/>
                </a:solidFill>
              </a:rPr>
              <a:t>вниманието!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1" name="Google Shape;731;p116"/>
          <p:cNvSpPr txBox="1"/>
          <p:nvPr>
            <p:ph idx="2" type="subTitle"/>
          </p:nvPr>
        </p:nvSpPr>
        <p:spPr>
          <a:xfrm>
            <a:off x="4474575" y="382028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Въпроси?</a:t>
            </a:r>
            <a:endParaRPr sz="3000"/>
          </a:p>
        </p:txBody>
      </p:sp>
      <p:cxnSp>
        <p:nvCxnSpPr>
          <p:cNvPr id="732" name="Google Shape;732;p116"/>
          <p:cNvCxnSpPr/>
          <p:nvPr/>
        </p:nvCxnSpPr>
        <p:spPr>
          <a:xfrm>
            <a:off x="3899175" y="3595350"/>
            <a:ext cx="428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116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07"/>
          <p:cNvPicPr preferRelativeResize="0"/>
          <p:nvPr/>
        </p:nvPicPr>
        <p:blipFill rotWithShape="1">
          <a:blip r:embed="rId3">
            <a:alphaModFix/>
          </a:blip>
          <a:srcRect b="16666" l="0" r="0" t="16666"/>
          <a:stretch/>
        </p:blipFill>
        <p:spPr>
          <a:xfrm>
            <a:off x="7039175" y="-1141825"/>
            <a:ext cx="3160200" cy="316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30" name="Google Shape;630;p107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631" name="Google Shape;631;p107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107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3" name="Google Shape;633;p107"/>
          <p:cNvSpPr txBox="1"/>
          <p:nvPr>
            <p:ph type="title"/>
          </p:nvPr>
        </p:nvSpPr>
        <p:spPr>
          <a:xfrm>
            <a:off x="713250" y="515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Съдържание</a:t>
            </a:r>
            <a:endParaRPr sz="4000"/>
          </a:p>
        </p:txBody>
      </p:sp>
      <p:sp>
        <p:nvSpPr>
          <p:cNvPr id="634" name="Google Shape;634;p107"/>
          <p:cNvSpPr txBox="1"/>
          <p:nvPr>
            <p:ph idx="2" type="title"/>
          </p:nvPr>
        </p:nvSpPr>
        <p:spPr>
          <a:xfrm>
            <a:off x="721412" y="2037188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Увод</a:t>
            </a:r>
            <a:endParaRPr/>
          </a:p>
        </p:txBody>
      </p:sp>
      <p:sp>
        <p:nvSpPr>
          <p:cNvPr id="635" name="Google Shape;635;p107"/>
          <p:cNvSpPr txBox="1"/>
          <p:nvPr>
            <p:ph idx="3" type="title"/>
          </p:nvPr>
        </p:nvSpPr>
        <p:spPr>
          <a:xfrm>
            <a:off x="755718" y="1387464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636" name="Google Shape;636;p107"/>
          <p:cNvSpPr txBox="1"/>
          <p:nvPr>
            <p:ph idx="4" type="title"/>
          </p:nvPr>
        </p:nvSpPr>
        <p:spPr>
          <a:xfrm>
            <a:off x="3333822" y="2037188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Цели и задачи</a:t>
            </a:r>
            <a:endParaRPr/>
          </a:p>
        </p:txBody>
      </p:sp>
      <p:sp>
        <p:nvSpPr>
          <p:cNvPr id="637" name="Google Shape;637;p107"/>
          <p:cNvSpPr txBox="1"/>
          <p:nvPr>
            <p:ph idx="5" type="title"/>
          </p:nvPr>
        </p:nvSpPr>
        <p:spPr>
          <a:xfrm>
            <a:off x="3368168" y="1387464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638" name="Google Shape;638;p107"/>
          <p:cNvSpPr txBox="1"/>
          <p:nvPr>
            <p:ph idx="7" type="title"/>
          </p:nvPr>
        </p:nvSpPr>
        <p:spPr>
          <a:xfrm>
            <a:off x="5946254" y="1980863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Използвани технологии</a:t>
            </a:r>
            <a:endParaRPr/>
          </a:p>
        </p:txBody>
      </p:sp>
      <p:sp>
        <p:nvSpPr>
          <p:cNvPr id="639" name="Google Shape;639;p107"/>
          <p:cNvSpPr txBox="1"/>
          <p:nvPr>
            <p:ph idx="8" type="title"/>
          </p:nvPr>
        </p:nvSpPr>
        <p:spPr>
          <a:xfrm>
            <a:off x="5980617" y="1387477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640" name="Google Shape;640;p107"/>
          <p:cNvSpPr txBox="1"/>
          <p:nvPr>
            <p:ph idx="13" type="title"/>
          </p:nvPr>
        </p:nvSpPr>
        <p:spPr>
          <a:xfrm>
            <a:off x="721411" y="3709042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Същност на проекта</a:t>
            </a:r>
            <a:endParaRPr/>
          </a:p>
        </p:txBody>
      </p:sp>
      <p:sp>
        <p:nvSpPr>
          <p:cNvPr id="641" name="Google Shape;641;p107"/>
          <p:cNvSpPr txBox="1"/>
          <p:nvPr>
            <p:ph idx="14" type="title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642" name="Google Shape;642;p107"/>
          <p:cNvSpPr txBox="1"/>
          <p:nvPr>
            <p:ph idx="16" type="title"/>
          </p:nvPr>
        </p:nvSpPr>
        <p:spPr>
          <a:xfrm>
            <a:off x="3333822" y="370904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Принцип на работа</a:t>
            </a:r>
            <a:endParaRPr/>
          </a:p>
        </p:txBody>
      </p:sp>
      <p:sp>
        <p:nvSpPr>
          <p:cNvPr id="643" name="Google Shape;643;p107"/>
          <p:cNvSpPr txBox="1"/>
          <p:nvPr>
            <p:ph idx="17" type="title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644" name="Google Shape;644;p107"/>
          <p:cNvSpPr txBox="1"/>
          <p:nvPr>
            <p:ph idx="19" type="title"/>
          </p:nvPr>
        </p:nvSpPr>
        <p:spPr>
          <a:xfrm>
            <a:off x="5946254" y="361046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Заключение</a:t>
            </a:r>
            <a:endParaRPr/>
          </a:p>
        </p:txBody>
      </p:sp>
      <p:sp>
        <p:nvSpPr>
          <p:cNvPr id="645" name="Google Shape;645;p107"/>
          <p:cNvSpPr txBox="1"/>
          <p:nvPr>
            <p:ph idx="20" type="title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08"/>
          <p:cNvPicPr preferRelativeResize="0"/>
          <p:nvPr/>
        </p:nvPicPr>
        <p:blipFill rotWithShape="1">
          <a:blip r:embed="rId3">
            <a:alphaModFix/>
          </a:blip>
          <a:srcRect b="21565" l="0" r="0" t="40889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08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08"/>
          <p:cNvSpPr txBox="1"/>
          <p:nvPr>
            <p:ph idx="1" type="subTitle"/>
          </p:nvPr>
        </p:nvSpPr>
        <p:spPr>
          <a:xfrm flipH="1">
            <a:off x="678938" y="2155750"/>
            <a:ext cx="4270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Същност на проекта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Услуги, предлагани от фирмата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Цели на сайта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Постигнати резултати</a:t>
            </a:r>
            <a:endParaRPr sz="2500"/>
          </a:p>
        </p:txBody>
      </p:sp>
      <p:sp>
        <p:nvSpPr>
          <p:cNvPr id="653" name="Google Shape;653;p108"/>
          <p:cNvSpPr txBox="1"/>
          <p:nvPr>
            <p:ph type="title"/>
          </p:nvPr>
        </p:nvSpPr>
        <p:spPr>
          <a:xfrm flipH="1">
            <a:off x="814000" y="717575"/>
            <a:ext cx="3049800" cy="11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Увод</a:t>
            </a:r>
            <a:endParaRPr sz="4000"/>
          </a:p>
        </p:txBody>
      </p:sp>
      <p:pic>
        <p:nvPicPr>
          <p:cNvPr id="654" name="Google Shape;654;p108"/>
          <p:cNvPicPr preferRelativeResize="0"/>
          <p:nvPr/>
        </p:nvPicPr>
        <p:blipFill rotWithShape="1">
          <a:blip r:embed="rId4">
            <a:alphaModFix/>
          </a:blip>
          <a:srcRect b="0" l="12518" r="35103" t="0"/>
          <a:stretch/>
        </p:blipFill>
        <p:spPr>
          <a:xfrm>
            <a:off x="5101312" y="0"/>
            <a:ext cx="4037994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108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09"/>
          <p:cNvPicPr preferRelativeResize="0"/>
          <p:nvPr/>
        </p:nvPicPr>
        <p:blipFill rotWithShape="1">
          <a:blip r:embed="rId3">
            <a:alphaModFix/>
          </a:blip>
          <a:srcRect b="4794" l="39360" r="-507" t="43651"/>
          <a:stretch/>
        </p:blipFill>
        <p:spPr>
          <a:xfrm flipH="1"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0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09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Обща цел на проекта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Задачи за реализация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Основни етапи на реализация</a:t>
            </a:r>
            <a:endParaRPr sz="2400"/>
          </a:p>
        </p:txBody>
      </p:sp>
      <p:sp>
        <p:nvSpPr>
          <p:cNvPr id="663" name="Google Shape;663;p109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Цели и задачи</a:t>
            </a:r>
            <a:endParaRPr sz="4000"/>
          </a:p>
        </p:txBody>
      </p:sp>
      <p:pic>
        <p:nvPicPr>
          <p:cNvPr id="664" name="Google Shape;664;p109"/>
          <p:cNvPicPr preferRelativeResize="0"/>
          <p:nvPr/>
        </p:nvPicPr>
        <p:blipFill rotWithShape="1">
          <a:blip r:embed="rId4">
            <a:alphaModFix/>
          </a:blip>
          <a:srcRect b="0" l="40603" r="-7243" t="0"/>
          <a:stretch/>
        </p:blipFill>
        <p:spPr>
          <a:xfrm flipH="1">
            <a:off x="-1571650" y="5395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65" name="Google Shape;665;p109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10"/>
          <p:cNvPicPr preferRelativeResize="0"/>
          <p:nvPr/>
        </p:nvPicPr>
        <p:blipFill rotWithShape="1">
          <a:blip r:embed="rId3">
            <a:alphaModFix/>
          </a:blip>
          <a:srcRect b="15387" l="0" r="0" t="437"/>
          <a:stretch/>
        </p:blipFill>
        <p:spPr>
          <a:xfrm>
            <a:off x="-2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10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10"/>
          <p:cNvSpPr txBox="1"/>
          <p:nvPr>
            <p:ph type="title"/>
          </p:nvPr>
        </p:nvSpPr>
        <p:spPr>
          <a:xfrm>
            <a:off x="946627" y="490175"/>
            <a:ext cx="7250700" cy="5319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Използвани технологии</a:t>
            </a:r>
            <a:endParaRPr sz="4000"/>
          </a:p>
        </p:txBody>
      </p:sp>
      <p:sp>
        <p:nvSpPr>
          <p:cNvPr id="673" name="Google Shape;673;p110"/>
          <p:cNvSpPr txBox="1"/>
          <p:nvPr>
            <p:ph idx="1" type="subTitle"/>
          </p:nvPr>
        </p:nvSpPr>
        <p:spPr>
          <a:xfrm>
            <a:off x="676200" y="1716075"/>
            <a:ext cx="41769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Visual Studio Code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MongoDB Atlas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Node.js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Express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Express-Handlebars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Bcrypt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Express-session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Mongoose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/>
              <a:t>Paint.Net</a:t>
            </a:r>
            <a:endParaRPr sz="2200"/>
          </a:p>
        </p:txBody>
      </p:sp>
      <p:cxnSp>
        <p:nvCxnSpPr>
          <p:cNvPr id="674" name="Google Shape;674;p110"/>
          <p:cNvCxnSpPr/>
          <p:nvPr/>
        </p:nvCxnSpPr>
        <p:spPr>
          <a:xfrm>
            <a:off x="498475" y="629925"/>
            <a:ext cx="28800" cy="395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5" name="Google Shape;67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359" y="3777501"/>
            <a:ext cx="1587855" cy="9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050" y="3515025"/>
            <a:ext cx="2339200" cy="11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1973" y="2380720"/>
            <a:ext cx="2303652" cy="7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5626" y="1419509"/>
            <a:ext cx="2339200" cy="58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11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11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11"/>
          <p:cNvSpPr txBox="1"/>
          <p:nvPr>
            <p:ph idx="1" type="body"/>
          </p:nvPr>
        </p:nvSpPr>
        <p:spPr>
          <a:xfrm>
            <a:off x="713225" y="1473475"/>
            <a:ext cx="4173000" cy="29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Обща функционалност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Панел за потребител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Панел за администратор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Принцип на работа на сайта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Взаимодействие между модулите</a:t>
            </a:r>
            <a:endParaRPr sz="2300"/>
          </a:p>
        </p:txBody>
      </p:sp>
      <p:pic>
        <p:nvPicPr>
          <p:cNvPr id="686" name="Google Shape;686;p111"/>
          <p:cNvPicPr preferRelativeResize="0"/>
          <p:nvPr/>
        </p:nvPicPr>
        <p:blipFill rotWithShape="1">
          <a:blip r:embed="rId4">
            <a:alphaModFix/>
          </a:blip>
          <a:srcRect b="0" l="21912" r="21917" t="0"/>
          <a:stretch/>
        </p:blipFill>
        <p:spPr>
          <a:xfrm>
            <a:off x="4804125" y="-105135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7" name="Google Shape;687;p111"/>
          <p:cNvSpPr txBox="1"/>
          <p:nvPr>
            <p:ph type="title"/>
          </p:nvPr>
        </p:nvSpPr>
        <p:spPr>
          <a:xfrm>
            <a:off x="710812" y="68052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Същност на проекта</a:t>
            </a:r>
            <a:endParaRPr sz="3500"/>
          </a:p>
        </p:txBody>
      </p:sp>
      <p:grpSp>
        <p:nvGrpSpPr>
          <p:cNvPr id="688" name="Google Shape;688;p111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89" name="Google Shape;689;p111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111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2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Принцип на работа</a:t>
            </a:r>
            <a:endParaRPr/>
          </a:p>
        </p:txBody>
      </p:sp>
      <p:pic>
        <p:nvPicPr>
          <p:cNvPr descr="C:\Users\students\Desktop\Принцип на работа.jpg" id="696" name="Google Shape;69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508325"/>
            <a:ext cx="7717499" cy="31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3"/>
          <p:cNvSpPr txBox="1"/>
          <p:nvPr>
            <p:ph type="title"/>
          </p:nvPr>
        </p:nvSpPr>
        <p:spPr>
          <a:xfrm>
            <a:off x="713250" y="4176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Взаимодействие между модулите</a:t>
            </a:r>
            <a:endParaRPr/>
          </a:p>
        </p:txBody>
      </p:sp>
      <p:pic>
        <p:nvPicPr>
          <p:cNvPr descr="C:\Users\students\Desktop\Modules.jpg" id="702" name="Google Shape;70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775" y="1105500"/>
            <a:ext cx="2733675" cy="36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14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14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14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4"/>
          <p:cNvSpPr txBox="1"/>
          <p:nvPr>
            <p:ph idx="2" type="title"/>
          </p:nvPr>
        </p:nvSpPr>
        <p:spPr>
          <a:xfrm>
            <a:off x="399849" y="1815100"/>
            <a:ext cx="36939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/>
              <a:t>ДЕМО</a:t>
            </a:r>
            <a:endParaRPr sz="7000"/>
          </a:p>
        </p:txBody>
      </p:sp>
      <p:pic>
        <p:nvPicPr>
          <p:cNvPr id="711" name="Google Shape;711;p114"/>
          <p:cNvPicPr preferRelativeResize="0"/>
          <p:nvPr/>
        </p:nvPicPr>
        <p:blipFill rotWithShape="1">
          <a:blip r:embed="rId4">
            <a:alphaModFix/>
          </a:blip>
          <a:srcRect b="-980" l="18414" r="18414" t="-2229"/>
          <a:stretch/>
        </p:blipFill>
        <p:spPr>
          <a:xfrm>
            <a:off x="4375050" y="615650"/>
            <a:ext cx="3978300" cy="3865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712" name="Google Shape;712;p114"/>
          <p:cNvCxnSpPr/>
          <p:nvPr/>
        </p:nvCxnSpPr>
        <p:spPr>
          <a:xfrm>
            <a:off x="724625" y="4865475"/>
            <a:ext cx="842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